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65" r:id="rId2"/>
    <p:sldId id="305" r:id="rId3"/>
    <p:sldId id="343" r:id="rId4"/>
    <p:sldId id="392" r:id="rId5"/>
    <p:sldId id="377" r:id="rId6"/>
    <p:sldId id="397" r:id="rId7"/>
    <p:sldId id="301" r:id="rId8"/>
  </p:sldIdLst>
  <p:sldSz cx="9144000" cy="6858000" type="screen4x3"/>
  <p:notesSz cx="6934200" cy="9398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33"/>
    <a:srgbClr val="003876"/>
    <a:srgbClr val="004186"/>
    <a:srgbClr val="000B10"/>
    <a:srgbClr val="FFFFFF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91" autoAdjust="0"/>
    <p:restoredTop sz="89753" autoAdjust="0"/>
  </p:normalViewPr>
  <p:slideViewPr>
    <p:cSldViewPr>
      <p:cViewPr>
        <p:scale>
          <a:sx n="90" d="100"/>
          <a:sy n="90" d="100"/>
        </p:scale>
        <p:origin x="-10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ZapfHumnstDmEU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ZapfHumnstDmEU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ZapfHumnstDmEU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ZapfHumnstDmEU"/>
              </a:defRPr>
            </a:lvl1pPr>
          </a:lstStyle>
          <a:p>
            <a:pPr>
              <a:defRPr/>
            </a:pPr>
            <a:fld id="{0241CDDC-5B1F-4952-9794-B78B5697E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4842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3450">
              <a:defRPr kumimoji="1" sz="1000" i="1">
                <a:latin typeface="ZapfHumnstDmEU"/>
              </a:defRPr>
            </a:lvl1pPr>
          </a:lstStyle>
          <a:p>
            <a:pPr>
              <a:defRPr/>
            </a:pPr>
            <a:r>
              <a:rPr lang="pl-PL"/>
              <a:t>*</a:t>
            </a:r>
            <a:endParaRPr lang="pl-PL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kumimoji="1" sz="1000" i="1">
                <a:latin typeface="ZapfHumnstDmEU"/>
              </a:defRPr>
            </a:lvl1pPr>
          </a:lstStyle>
          <a:p>
            <a:pPr>
              <a:defRPr/>
            </a:pPr>
            <a:r>
              <a:rPr lang="pl-PL"/>
              <a:t>07/16/96</a:t>
            </a:r>
            <a:endParaRPr lang="pl-PL" sz="1200"/>
          </a:p>
        </p:txBody>
      </p:sp>
      <p:sp>
        <p:nvSpPr>
          <p:cNvPr id="112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648200" cy="35814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3450">
              <a:defRPr kumimoji="1" sz="1000" i="1">
                <a:latin typeface="ZapfHumnstDmEU"/>
              </a:defRPr>
            </a:lvl1pPr>
          </a:lstStyle>
          <a:p>
            <a:pPr>
              <a:defRPr/>
            </a:pPr>
            <a:r>
              <a:rPr lang="pl-PL"/>
              <a:t>*</a:t>
            </a:r>
            <a:endParaRPr lang="pl-PL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kumimoji="1" sz="1000" i="1">
                <a:latin typeface="ZapfHumnstDmEU"/>
              </a:defRPr>
            </a:lvl1pPr>
          </a:lstStyle>
          <a:p>
            <a:pPr>
              <a:defRPr/>
            </a:pPr>
            <a:r>
              <a:rPr lang="pl-PL"/>
              <a:t>##</a:t>
            </a:r>
            <a:endParaRPr lang="pl-PL" sz="1200"/>
          </a:p>
        </p:txBody>
      </p:sp>
    </p:spTree>
    <p:extLst>
      <p:ext uri="{BB962C8B-B14F-4D97-AF65-F5344CB8AC3E}">
        <p14:creationId xmlns:p14="http://schemas.microsoft.com/office/powerpoint/2010/main" xmlns="" val="27943321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ZapfHumnstDmEU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ZapfHumnstDmEU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ZapfHumnstDmEU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ZapfHumnstDmEU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ZapfHumnstDmEU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l-PL" smtClean="0"/>
              <a:t>*</a:t>
            </a:r>
            <a:endParaRPr lang="pl-PL" sz="1200" i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pl-PL" smtClean="0"/>
              <a:t>07/16/96</a:t>
            </a:r>
            <a:endParaRPr lang="pl-PL" sz="1200" i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l-PL" smtClean="0"/>
              <a:t>*</a:t>
            </a:r>
            <a:endParaRPr lang="pl-PL" sz="1200" i="0" smtClean="0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pl-PL" smtClean="0"/>
              <a:t>##</a:t>
            </a:r>
            <a:endParaRPr lang="pl-PL" sz="1200" i="0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685800"/>
            <a:ext cx="4775200" cy="358140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79500" y="685800"/>
            <a:ext cx="4775200" cy="35814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07/16/96</a:t>
            </a:r>
            <a:endParaRPr lang="pl-PL" sz="120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##</a:t>
            </a:r>
            <a:endParaRPr lang="pl-P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85800"/>
            <a:ext cx="4775200" cy="3581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07/16/96</a:t>
            </a:r>
            <a:endParaRPr lang="pl-PL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##</a:t>
            </a:r>
            <a:endParaRPr lang="pl-PL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85800"/>
            <a:ext cx="4775200" cy="3581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07/16/96</a:t>
            </a:r>
            <a:endParaRPr lang="pl-PL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##</a:t>
            </a:r>
            <a:endParaRPr lang="pl-P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079500" y="685800"/>
            <a:ext cx="4775200" cy="35814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07/16/96</a:t>
            </a:r>
            <a:endParaRPr lang="pl-PL" sz="120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##</a:t>
            </a:r>
            <a:endParaRPr lang="pl-PL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85800"/>
            <a:ext cx="4775200" cy="3581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07/16/96</a:t>
            </a:r>
            <a:endParaRPr lang="pl-PL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*</a:t>
            </a:r>
            <a:endParaRPr lang="pl-PL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##</a:t>
            </a:r>
            <a:endParaRPr lang="pl-PL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l-PL" smtClean="0"/>
              <a:t>*</a:t>
            </a:r>
            <a:endParaRPr lang="pl-PL" sz="1200" i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pl-PL" smtClean="0"/>
              <a:t>07/16/96</a:t>
            </a:r>
            <a:endParaRPr lang="pl-PL" sz="1200" i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l-PL" smtClean="0"/>
              <a:t>*</a:t>
            </a:r>
            <a:endParaRPr lang="pl-PL" sz="1200" i="0" smtClean="0"/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pl-PL" smtClean="0"/>
              <a:t>##</a:t>
            </a:r>
            <a:endParaRPr lang="pl-PL" sz="1200" i="0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0" y="685800"/>
            <a:ext cx="4775200" cy="358140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4" descr="ppt_ST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4" descr="ppt_STAR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981200"/>
            <a:ext cx="5327650" cy="3200400"/>
          </a:xfrm>
        </p:spPr>
        <p:txBody>
          <a:bodyPr anchorCtr="0"/>
          <a:lstStyle>
            <a:lvl1pPr algn="l">
              <a:defRPr sz="2800" b="1" i="1">
                <a:solidFill>
                  <a:schemeClr val="bg1"/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FE6D7-3EB7-4B35-BC7D-03738EA857C8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189663" y="685800"/>
            <a:ext cx="1811337" cy="5562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55650" y="685800"/>
            <a:ext cx="5281613" cy="55626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45E41-C149-4734-A67E-D2CAD737C41E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239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755650" y="2276475"/>
            <a:ext cx="7239000" cy="3971925"/>
          </a:xfrm>
        </p:spPr>
        <p:txBody>
          <a:bodyPr/>
          <a:lstStyle/>
          <a:p>
            <a:pPr lvl="0"/>
            <a:r>
              <a:rPr lang="pl-PL" noProof="0" smtClean="0"/>
              <a:t>Kliknij ikonę, aby dodać wykres</a:t>
            </a:r>
            <a:endParaRPr lang="pl-PL" noProof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46BCF-5602-4E64-9628-AF2DB8DB2A78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755650" y="609600"/>
            <a:ext cx="7245350" cy="49434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1C482-8889-4853-A4DB-8F09358FF42B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239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755650" y="2276475"/>
            <a:ext cx="7239000" cy="3276600"/>
          </a:xfrm>
        </p:spPr>
        <p:txBody>
          <a:bodyPr/>
          <a:lstStyle/>
          <a:p>
            <a:pPr lvl="0"/>
            <a:r>
              <a:rPr lang="pl-PL" noProof="0" smtClean="0"/>
              <a:t>Kliknij ikonę, aby dodać tabelę</a:t>
            </a:r>
            <a:endParaRPr lang="pl-PL" noProof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BD19C-1D1B-455D-B459-37F3E2EE3401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239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755650" y="2276475"/>
            <a:ext cx="3543300" cy="3276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51350" y="2276475"/>
            <a:ext cx="3543300" cy="3276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ECF3A-08F5-4ADA-8C56-C1BFD0DBAF1D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ytuł, zawartość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239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55650" y="2276475"/>
            <a:ext cx="3543300" cy="3276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451350" y="2276475"/>
            <a:ext cx="3543300" cy="3276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A1A69-710D-45A2-8411-9B6A4D1D1D99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239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clipart 2"/>
          <p:cNvSpPr>
            <a:spLocks noGrp="1"/>
          </p:cNvSpPr>
          <p:nvPr>
            <p:ph type="clipArt" sz="half" idx="1"/>
          </p:nvPr>
        </p:nvSpPr>
        <p:spPr>
          <a:xfrm>
            <a:off x="755650" y="2276475"/>
            <a:ext cx="3543300" cy="3276600"/>
          </a:xfrm>
        </p:spPr>
        <p:txBody>
          <a:bodyPr/>
          <a:lstStyle/>
          <a:p>
            <a:pPr lvl="0"/>
            <a:r>
              <a:rPr lang="pl-PL" noProof="0" smtClean="0"/>
              <a:t>Kliknij ikonę, aby dodać obiekt clipart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451350" y="2276475"/>
            <a:ext cx="3543300" cy="3276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4532-E26F-41A3-AE24-F7E132A88F8A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762000" y="609600"/>
            <a:ext cx="72390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55650" y="2276475"/>
            <a:ext cx="3543300" cy="15621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451350" y="2276475"/>
            <a:ext cx="3543300" cy="15621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755650" y="3990975"/>
            <a:ext cx="3543300" cy="15621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451350" y="3990975"/>
            <a:ext cx="3543300" cy="15621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EDDF4-BAEB-4A78-9DC9-A17524F01CC5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21CF4-CC93-497A-AFDB-2B968DF5CAB1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8C28-95B1-491C-95CC-7B0546111DE8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55650" y="2276475"/>
            <a:ext cx="3543300" cy="397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51350" y="2276475"/>
            <a:ext cx="3543300" cy="397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D171-7D17-4AB9-8150-FB3F4E3902A0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F6E14-CA90-4400-9670-9C7E2D4A20D4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C3FD6-AAFD-45E9-AB84-463AA7052B9C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E30B-5F42-4E36-9A4E-5C1A0A78D5F3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2128-EE53-46EF-84F8-BE15A428426B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454A6-CFAD-45B7-B937-3CD6273D506B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ppt_master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858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5151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kumimoji="1" sz="14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2FACC7A-4444-4278-A3F7-8AF30B309461}" type="slidenum">
              <a:rPr lang="pl-PL"/>
              <a:pPr>
                <a:defRPr/>
              </a:pPr>
              <a:t>‹#›</a:t>
            </a:fld>
            <a:endParaRPr lang="pl-PL">
              <a:solidFill>
                <a:schemeClr val="bg1"/>
              </a:solidFill>
            </a:endParaRPr>
          </a:p>
        </p:txBody>
      </p:sp>
      <p:sp>
        <p:nvSpPr>
          <p:cNvPr id="1029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276475"/>
            <a:ext cx="72390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pic>
        <p:nvPicPr>
          <p:cNvPr id="1030" name="Picture 32" descr="ppt_master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  <p:sldLayoutId id="2147483890" r:id="rId17"/>
    <p:sldLayoutId id="2147483891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bg2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bg2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bg2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bg2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bg2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ppt_STAR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3" descr="C:\Documents and Settings\azienkiewicz\Pulpit\vts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539552" y="1916832"/>
            <a:ext cx="5327650" cy="3200400"/>
          </a:xfrm>
        </p:spPr>
        <p:txBody>
          <a:bodyPr/>
          <a:lstStyle/>
          <a:p>
            <a:pPr eaLnBrk="1" hangingPunct="1"/>
            <a:r>
              <a:rPr lang="pl-PL" i="0" dirty="0" smtClean="0"/>
              <a:t>Nowa  konsola</a:t>
            </a:r>
            <a:br>
              <a:rPr lang="pl-PL" i="0" dirty="0" smtClean="0"/>
            </a:br>
            <a:r>
              <a:rPr lang="pl-PL" i="0" dirty="0" smtClean="0"/>
              <a:t>montażowa</a:t>
            </a:r>
            <a:br>
              <a:rPr lang="pl-PL" i="0" dirty="0" smtClean="0"/>
            </a:br>
            <a:r>
              <a:rPr lang="pl-PL" i="0" dirty="0" smtClean="0"/>
              <a:t/>
            </a:r>
            <a:br>
              <a:rPr lang="pl-PL" i="0" dirty="0" smtClean="0"/>
            </a:br>
            <a:r>
              <a:rPr lang="pl-PL" i="0" dirty="0" smtClean="0"/>
              <a:t>01.08.2011</a:t>
            </a:r>
            <a:br>
              <a:rPr lang="pl-PL" i="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14298"/>
            <a:ext cx="7239000" cy="1143000"/>
          </a:xfrm>
        </p:spPr>
        <p:txBody>
          <a:bodyPr/>
          <a:lstStyle/>
          <a:p>
            <a:pPr>
              <a:defRPr/>
            </a:pPr>
            <a:r>
              <a:rPr lang="pl-PL" sz="2400" dirty="0" smtClean="0"/>
              <a:t>AGENDA</a:t>
            </a:r>
            <a:endParaRPr lang="pl-PL" sz="2400" dirty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714316" y="1916832"/>
            <a:ext cx="8429684" cy="3971925"/>
          </a:xfrm>
        </p:spPr>
        <p:txBody>
          <a:bodyPr/>
          <a:lstStyle/>
          <a:p>
            <a:r>
              <a:rPr lang="pl-PL" sz="2000" dirty="0" smtClean="0"/>
              <a:t>Nowa konsola - wygląd</a:t>
            </a:r>
          </a:p>
          <a:p>
            <a:r>
              <a:rPr lang="pl-PL" sz="2000" dirty="0" smtClean="0"/>
              <a:t>Sposób montażu konsoli z nagrzewnicą</a:t>
            </a:r>
          </a:p>
          <a:p>
            <a:r>
              <a:rPr lang="pl-PL" sz="2000" dirty="0" smtClean="0"/>
              <a:t>Podsumowanie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21CF4-CC93-497A-AFDB-2B968DF5CAB1}" type="slidenum">
              <a:rPr lang="pl-PL" smtClean="0"/>
              <a:pPr>
                <a:defRPr/>
              </a:pPr>
              <a:t>3</a:t>
            </a:fld>
            <a:endParaRPr lang="pl-PL">
              <a:solidFill>
                <a:schemeClr val="bg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755576" y="214298"/>
            <a:ext cx="7239000" cy="1143000"/>
          </a:xfrm>
        </p:spPr>
        <p:txBody>
          <a:bodyPr/>
          <a:lstStyle/>
          <a:p>
            <a:pPr>
              <a:defRPr/>
            </a:pPr>
            <a:r>
              <a:rPr lang="pl-PL" sz="2400" dirty="0" smtClean="0"/>
              <a:t>Konsola nagrzewnicy Volcano</a:t>
            </a:r>
            <a:endParaRPr lang="pl-P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373216"/>
            <a:ext cx="8352928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55498" y="1991804"/>
            <a:ext cx="540652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ole tekstowe 7"/>
          <p:cNvSpPr txBox="1"/>
          <p:nvPr/>
        </p:nvSpPr>
        <p:spPr>
          <a:xfrm>
            <a:off x="5580112" y="1916832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Marian, Ania </a:t>
            </a:r>
            <a:r>
              <a:rPr lang="pl-PL" sz="1200" dirty="0" err="1" smtClean="0"/>
              <a:t>Naborczyk</a:t>
            </a:r>
            <a:r>
              <a:rPr lang="pl-PL" sz="1200" dirty="0" smtClean="0"/>
              <a:t>, pisze że Tobie przesłała zdjęcie zapakowanej konsoli wiec jeśli je masz można je tu dołożyć</a:t>
            </a:r>
            <a:endParaRPr lang="pl-PL" sz="12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508104" y="105273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rgbClr val="000000"/>
                </a:solidFill>
                <a:latin typeface="Calibri" pitchFamily="34" charset="0"/>
              </a:rPr>
              <a:t>Sposób pakowania: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alibri" pitchFamily="34" charset="0"/>
              </a:rPr>
              <a:t>Zbiorczo 8szt w kartonie</a:t>
            </a:r>
            <a:endParaRPr lang="pl-PL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700808"/>
            <a:ext cx="3816424" cy="229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3983400"/>
            <a:ext cx="2232248" cy="287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Prostokąt 11"/>
          <p:cNvSpPr/>
          <p:nvPr/>
        </p:nvSpPr>
        <p:spPr>
          <a:xfrm>
            <a:off x="3635896" y="4941168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srgbClr val="000000"/>
                </a:solidFill>
                <a:latin typeface="Calibri" pitchFamily="34" charset="0"/>
              </a:rPr>
              <a:t>Paleta: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alibri" pitchFamily="34" charset="0"/>
              </a:rPr>
              <a:t>7 kartonów = 56 szt. konsol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21CF4-CC93-497A-AFDB-2B968DF5CAB1}" type="slidenum">
              <a:rPr lang="pl-PL" smtClean="0"/>
              <a:pPr>
                <a:defRPr/>
              </a:pPr>
              <a:t>4</a:t>
            </a:fld>
            <a:endParaRPr lang="pl-PL">
              <a:solidFill>
                <a:schemeClr val="bg1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755576" y="214298"/>
            <a:ext cx="7239000" cy="1143000"/>
          </a:xfrm>
        </p:spPr>
        <p:txBody>
          <a:bodyPr/>
          <a:lstStyle/>
          <a:p>
            <a:pPr>
              <a:defRPr/>
            </a:pPr>
            <a:r>
              <a:rPr lang="pl-PL" sz="2400" dirty="0" smtClean="0"/>
              <a:t>Elementy wchodzące w skład konsoli</a:t>
            </a:r>
            <a:endParaRPr lang="pl-P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373216"/>
            <a:ext cx="8352928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699792" y="1052736"/>
            <a:ext cx="3744416" cy="360040"/>
          </a:xfrm>
        </p:spPr>
        <p:txBody>
          <a:bodyPr/>
          <a:lstStyle/>
          <a:p>
            <a:pPr>
              <a:buNone/>
            </a:pPr>
            <a:r>
              <a:rPr lang="pl-PL" sz="1600" dirty="0" smtClean="0"/>
              <a:t>NEW ITEM </a:t>
            </a:r>
            <a:r>
              <a:rPr lang="pl-PL" sz="1600" b="1" dirty="0" smtClean="0"/>
              <a:t>1-4-0101-0104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  </a:t>
            </a:r>
          </a:p>
          <a:p>
            <a:pPr>
              <a:buNone/>
            </a:pPr>
            <a:endParaRPr lang="pl-PL" sz="1600" dirty="0" smtClean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915817" y="1700808"/>
          <a:ext cx="4176463" cy="3364453"/>
        </p:xfrm>
        <a:graphic>
          <a:graphicData uri="http://schemas.openxmlformats.org/drawingml/2006/table">
            <a:tbl>
              <a:tblPr/>
              <a:tblGrid>
                <a:gridCol w="404322"/>
                <a:gridCol w="3124307"/>
                <a:gridCol w="647834"/>
              </a:tblGrid>
              <a:tr h="51760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L.p.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Nazwa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Ilość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KONSOLA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uchwyt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podwieszenia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wspornik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uchwytu podwieszenia 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wspornik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uchwytu podwieszenia 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tulejka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śruba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z łbem sześciokątnym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podkładka okrągła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nakrętka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sześciokątna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9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śruba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z łbem sześciokątnym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podkładka </a:t>
                      </a:r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sprężysta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88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element zaślepiający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7532" marR="7532" marT="7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0648"/>
            <a:ext cx="7239000" cy="1143000"/>
          </a:xfrm>
        </p:spPr>
        <p:txBody>
          <a:bodyPr/>
          <a:lstStyle/>
          <a:p>
            <a:r>
              <a:rPr lang="pl-PL" sz="2400" dirty="0" smtClean="0"/>
              <a:t>Sposób montażu konsoli z nagrzewnicą Volcano</a:t>
            </a:r>
            <a:endParaRPr lang="pl-P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21CF4-CC93-497A-AFDB-2B968DF5CAB1}" type="slidenum">
              <a:rPr lang="pl-PL" smtClean="0"/>
              <a:pPr>
                <a:defRPr/>
              </a:pPr>
              <a:t>5</a:t>
            </a:fld>
            <a:endParaRPr lang="pl-PL">
              <a:solidFill>
                <a:schemeClr val="bg1"/>
              </a:solidFill>
            </a:endParaRPr>
          </a:p>
        </p:txBody>
      </p:sp>
      <p:pic>
        <p:nvPicPr>
          <p:cNvPr id="13314" name="Picture 2" descr="D:\EuroHeat - dokumenty\DANE TECHNICZNE\Volcano\KONSOLA NEW 2011\volcano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268760"/>
            <a:ext cx="6552729" cy="4716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640"/>
            <a:ext cx="7239000" cy="1143000"/>
          </a:xfrm>
        </p:spPr>
        <p:txBody>
          <a:bodyPr/>
          <a:lstStyle/>
          <a:p>
            <a:r>
              <a:rPr lang="pl-PL" sz="2400" dirty="0" smtClean="0"/>
              <a:t>Podsumowanie</a:t>
            </a:r>
            <a:endParaRPr lang="pl-P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239000" cy="4331965"/>
          </a:xfrm>
        </p:spPr>
        <p:txBody>
          <a:bodyPr/>
          <a:lstStyle/>
          <a:p>
            <a:endParaRPr lang="pl-PL" sz="1800" dirty="0" smtClean="0"/>
          </a:p>
          <a:p>
            <a:r>
              <a:rPr lang="pl-PL" sz="1800" dirty="0" smtClean="0"/>
              <a:t>Nowa konsola zostanie wprowadzona do sprzedaży z dniem 01.08.2011</a:t>
            </a:r>
          </a:p>
          <a:p>
            <a:endParaRPr lang="pl-PL" sz="1800" dirty="0" smtClean="0"/>
          </a:p>
          <a:p>
            <a:r>
              <a:rPr lang="pl-PL" sz="1800" dirty="0" smtClean="0"/>
              <a:t>Konsola otrzyma nowy nr katalogowy w systemie ofertowym</a:t>
            </a:r>
          </a:p>
          <a:p>
            <a:endParaRPr lang="pl-PL" sz="1800" dirty="0" smtClean="0"/>
          </a:p>
          <a:p>
            <a:r>
              <a:rPr lang="pl-PL" sz="1800" dirty="0" smtClean="0"/>
              <a:t>Cena nowej konsoli wynosi 199zł netto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621CF4-CC93-497A-AFDB-2B968DF5CAB1}" type="slidenum">
              <a:rPr lang="pl-PL" smtClean="0"/>
              <a:pPr>
                <a:defRPr/>
              </a:pPr>
              <a:t>6</a:t>
            </a:fld>
            <a:endParaRPr lang="pl-PL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8" descr="ppt_STAR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23" descr="C:\Documents and Settings\azienkiewicz\Pulpit\vts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Dziękuję za uwagę</a:t>
            </a:r>
            <a:br>
              <a:rPr lang="pl-PL" smtClean="0"/>
            </a:br>
            <a:r>
              <a:rPr lang="pl-PL" smtClean="0"/>
              <a:t/>
            </a:r>
            <a:br>
              <a:rPr lang="pl-PL" smtClean="0"/>
            </a:b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PreviousSlide"/>
  <p:tag name="BRANCHTO" val="0"/>
</p:tagLst>
</file>

<file path=ppt/theme/theme1.xml><?xml version="1.0" encoding="utf-8"?>
<a:theme xmlns:a="http://schemas.openxmlformats.org/drawingml/2006/main" name="Motyw1">
  <a:themeElements>
    <a:clrScheme name="">
      <a:dk1>
        <a:srgbClr val="9E9A9B"/>
      </a:dk1>
      <a:lt1>
        <a:srgbClr val="FFFFFF"/>
      </a:lt1>
      <a:dk2>
        <a:srgbClr val="969292"/>
      </a:dk2>
      <a:lt2>
        <a:srgbClr val="68686A"/>
      </a:lt2>
      <a:accent1>
        <a:srgbClr val="867C7C"/>
      </a:accent1>
      <a:accent2>
        <a:srgbClr val="EBB110"/>
      </a:accent2>
      <a:accent3>
        <a:srgbClr val="FFFFFF"/>
      </a:accent3>
      <a:accent4>
        <a:srgbClr val="868384"/>
      </a:accent4>
      <a:accent5>
        <a:srgbClr val="C3BFBF"/>
      </a:accent5>
      <a:accent6>
        <a:srgbClr val="D5A00D"/>
      </a:accent6>
      <a:hlink>
        <a:srgbClr val="F7DB8D"/>
      </a:hlink>
      <a:folHlink>
        <a:srgbClr val="FCF0D0"/>
      </a:folHlink>
    </a:clrScheme>
    <a:fontScheme name="040817pp_template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40817pp_template_Arial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817pp_template_Arial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817pp_template_Arial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817pp_template_Arial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817pp_template_Arial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817pp_template_Arial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817pp_template_Arial 7">
        <a:dk1>
          <a:srgbClr val="004186"/>
        </a:dk1>
        <a:lt1>
          <a:srgbClr val="FFFFFF"/>
        </a:lt1>
        <a:dk2>
          <a:srgbClr val="22549F"/>
        </a:dk2>
        <a:lt2>
          <a:srgbClr val="8E8E90"/>
        </a:lt2>
        <a:accent1>
          <a:srgbClr val="004186"/>
        </a:accent1>
        <a:accent2>
          <a:srgbClr val="EBB110"/>
        </a:accent2>
        <a:accent3>
          <a:srgbClr val="FFFFFF"/>
        </a:accent3>
        <a:accent4>
          <a:srgbClr val="003672"/>
        </a:accent4>
        <a:accent5>
          <a:srgbClr val="AAB0C3"/>
        </a:accent5>
        <a:accent6>
          <a:srgbClr val="D5A00D"/>
        </a:accent6>
        <a:hlink>
          <a:srgbClr val="F7DB8D"/>
        </a:hlink>
        <a:folHlink>
          <a:srgbClr val="FCF0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4820</TotalTime>
  <Words>191</Words>
  <Application>Microsoft Office PowerPoint</Application>
  <PresentationFormat>Pokaz na ekranie (4:3)</PresentationFormat>
  <Paragraphs>92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Motyw1</vt:lpstr>
      <vt:lpstr>Nowa  konsola montażowa  01.08.2011  </vt:lpstr>
      <vt:lpstr>AGENDA</vt:lpstr>
      <vt:lpstr>Konsola nagrzewnicy Volcano</vt:lpstr>
      <vt:lpstr>Elementy wchodzące w skład konsoli</vt:lpstr>
      <vt:lpstr>Sposób montażu konsoli z nagrzewnicą Volcano</vt:lpstr>
      <vt:lpstr>Podsumowanie</vt:lpstr>
      <vt:lpstr>Dziękuję za uwagę  </vt:lpstr>
    </vt:vector>
  </TitlesOfParts>
  <Company>VTS Clima Sp. z 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mtrojanowski</dc:creator>
  <cp:lastModifiedBy>Aldonka Rybka</cp:lastModifiedBy>
  <cp:revision>624</cp:revision>
  <cp:lastPrinted>1995-12-08T18:02:18Z</cp:lastPrinted>
  <dcterms:created xsi:type="dcterms:W3CDTF">2005-03-07T08:47:36Z</dcterms:created>
  <dcterms:modified xsi:type="dcterms:W3CDTF">2011-08-21T18:41:05Z</dcterms:modified>
</cp:coreProperties>
</file>